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406" r:id="rId2"/>
    <p:sldId id="407" r:id="rId3"/>
    <p:sldId id="403" r:id="rId4"/>
    <p:sldId id="404" r:id="rId5"/>
    <p:sldId id="411" r:id="rId6"/>
    <p:sldId id="412" r:id="rId7"/>
    <p:sldId id="310" r:id="rId8"/>
    <p:sldId id="413" r:id="rId9"/>
    <p:sldId id="335" r:id="rId10"/>
    <p:sldId id="408" r:id="rId11"/>
    <p:sldId id="338" r:id="rId12"/>
    <p:sldId id="41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00FF"/>
    <a:srgbClr val="FFFF99"/>
    <a:srgbClr val="0000CC"/>
    <a:srgbClr val="2D08C8"/>
    <a:srgbClr val="68389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C7138-B70F-4C29-A50E-F202EFE3D68D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6D441-82F2-4B56-86B3-E9AB0E6526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ver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3\LESSION%208\47%20Track%2047.wma" TargetMode="Externa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25161"/>
          <a:stretch>
            <a:fillRect/>
          </a:stretch>
        </p:blipFill>
        <p:spPr bwMode="auto">
          <a:xfrm>
            <a:off x="2286000" y="0"/>
            <a:ext cx="4648200" cy="462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3"/>
          <a:srcRect b="30303"/>
          <a:stretch>
            <a:fillRect/>
          </a:stretch>
        </p:blipFill>
        <p:spPr bwMode="auto">
          <a:xfrm>
            <a:off x="914400" y="43434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owchart: Delay 6"/>
          <p:cNvSpPr/>
          <p:nvPr/>
        </p:nvSpPr>
        <p:spPr>
          <a:xfrm flipH="1">
            <a:off x="7620000" y="4114800"/>
            <a:ext cx="1524000" cy="1219200"/>
          </a:xfrm>
          <a:prstGeom prst="flowChartDelay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ML-Aathira" pitchFamily="82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572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PohZmXmhmb</a:t>
            </a:r>
            <a:r>
              <a:rPr lang="en-US" sz="6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ssZhw</a:t>
            </a:r>
            <a:endParaRPr lang="en-US" sz="6000" b="1" dirty="0">
              <a:solidFill>
                <a:srgbClr val="FF0000"/>
              </a:solidFill>
              <a:latin typeface="ML-Aathira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5638800"/>
            <a:ext cx="8229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kotdm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ae_mÀ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k`bpsS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hnizmk</a:t>
            </a:r>
            <a:r>
              <a:rPr lang="en-US" sz="3300" b="1" dirty="0">
                <a:latin typeface="ML-Aathira" pitchFamily="82" charset="0"/>
              </a:rPr>
              <a:t> ]</a:t>
            </a:r>
            <a:r>
              <a:rPr lang="en-US" sz="3300" b="1" dirty="0" err="1">
                <a:latin typeface="ML-Aathira" pitchFamily="82" charset="0"/>
              </a:rPr>
              <a:t>cnioe</a:t>
            </a:r>
            <a:r>
              <a:rPr lang="en-US" sz="3300" b="1" dirty="0">
                <a:latin typeface="ML-Aathira" pitchFamily="82" charset="0"/>
              </a:rPr>
              <a:t>\ ]</a:t>
            </a:r>
            <a:r>
              <a:rPr lang="en-US" sz="3300" b="1" dirty="0" err="1">
                <a:latin typeface="ML-Aathira" pitchFamily="82" charset="0"/>
              </a:rPr>
              <a:t>mTmhen</a:t>
            </a:r>
            <a:endParaRPr lang="en-US" sz="3300" b="1" dirty="0">
              <a:latin typeface="ML-Aathira" pitchFamily="8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-1604917" y="1909718"/>
            <a:ext cx="4114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c£bpsS</a:t>
            </a:r>
            <a:r>
              <a:rPr lang="en-US" sz="3300" b="1" dirty="0">
                <a:latin typeface="ML-Aathira" pitchFamily="82" charset="0"/>
              </a:rPr>
              <a:t> ]mXbnÂþ3</a:t>
            </a:r>
          </a:p>
        </p:txBody>
      </p:sp>
      <p:pic>
        <p:nvPicPr>
          <p:cNvPr id="14" name="Picture 13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59080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7 Track 47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38200" y="685800"/>
            <a:ext cx="8077200" cy="5486400"/>
          </a:xfrm>
          <a:prstGeom prst="roundRect">
            <a:avLst>
              <a:gd name="adj" fmla="val 5486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4600" y="1066800"/>
            <a:ext cx="64008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00206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002060"/>
                </a:solidFill>
                <a:latin typeface="ML-Aathira" pitchFamily="82" charset="0"/>
              </a:rPr>
              <a:t> ]</a:t>
            </a:r>
            <a:r>
              <a:rPr lang="en-US" sz="4500" b="1" dirty="0" err="1">
                <a:solidFill>
                  <a:srgbClr val="002060"/>
                </a:solidFill>
                <a:latin typeface="ML-Aathira" pitchFamily="82" charset="0"/>
              </a:rPr>
              <a:t>mSmw</a:t>
            </a:r>
            <a:endParaRPr lang="en-US" sz="4500" b="1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t\</a:t>
            </a:r>
            <a:r>
              <a:rPr lang="en-US" sz="3000" b="1" dirty="0" err="1">
                <a:latin typeface="ML-Aathira" pitchFamily="82" charset="0"/>
              </a:rPr>
              <a:t>cmb</a:t>
            </a:r>
            <a:r>
              <a:rPr lang="en-US" sz="3000" b="1" dirty="0">
                <a:latin typeface="ML-Aathira" pitchFamily="82" charset="0"/>
              </a:rPr>
              <a:t> ]</a:t>
            </a:r>
            <a:r>
              <a:rPr lang="en-US" sz="3000" b="1" dirty="0" err="1">
                <a:latin typeface="ML-Aathira" pitchFamily="82" charset="0"/>
              </a:rPr>
              <a:t>mtX</a:t>
            </a:r>
            <a:r>
              <a:rPr lang="en-US" sz="3000" b="1" dirty="0">
                <a:latin typeface="ML-Aathira" pitchFamily="82" charset="0"/>
              </a:rPr>
              <a:t> \S¶oSphm³</a:t>
            </a:r>
          </a:p>
          <a:p>
            <a:r>
              <a:rPr lang="en-US" sz="3000" b="1" dirty="0" err="1">
                <a:latin typeface="ML-Aathira" pitchFamily="82" charset="0"/>
              </a:rPr>
              <a:t>kt´mjNn¯cmbv</a:t>
            </a:r>
            <a:r>
              <a:rPr lang="en-US" sz="3000" b="1" dirty="0">
                <a:latin typeface="ML-Aathira" pitchFamily="82" charset="0"/>
              </a:rPr>
              <a:t> Pohn¡phm³</a:t>
            </a:r>
          </a:p>
          <a:p>
            <a:r>
              <a:rPr lang="en-US" sz="3000" b="1" dirty="0" err="1">
                <a:latin typeface="ML-Aathira" pitchFamily="82" charset="0"/>
              </a:rPr>
              <a:t>kvt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lkzcq</a:t>
            </a:r>
            <a:r>
              <a:rPr lang="en-US" sz="3000" b="1" dirty="0">
                <a:latin typeface="ML-Aathira" pitchFamily="82" charset="0"/>
              </a:rPr>
              <a:t>]\mw \Ã </a:t>
            </a:r>
            <a:r>
              <a:rPr lang="en-US" sz="3000" b="1" dirty="0" err="1">
                <a:latin typeface="ML-Aathira" pitchFamily="82" charset="0"/>
              </a:rPr>
              <a:t>ssZhw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 err="1">
                <a:latin typeface="ML-Aathira" pitchFamily="82" charset="0"/>
              </a:rPr>
              <a:t>X¶tÃm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R§Ä¡v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Iev</a:t>
            </a:r>
            <a:r>
              <a:rPr lang="en-US" sz="3000" b="1" dirty="0">
                <a:latin typeface="ML-Aathira" pitchFamily="82" charset="0"/>
              </a:rPr>
              <a:t>]\IÄ.</a:t>
            </a:r>
          </a:p>
          <a:p>
            <a:r>
              <a:rPr lang="en-US" sz="3000" b="1" dirty="0">
                <a:latin typeface="ML-Aathira" pitchFamily="82" charset="0"/>
              </a:rPr>
              <a:t>	</a:t>
            </a:r>
            <a:r>
              <a:rPr lang="en-US" sz="3000" b="1" dirty="0" err="1">
                <a:latin typeface="ML-Aathira" pitchFamily="82" charset="0"/>
              </a:rPr>
              <a:t>Iev</a:t>
            </a:r>
            <a:r>
              <a:rPr lang="en-US" sz="3000" b="1" dirty="0">
                <a:latin typeface="ML-Aathira" pitchFamily="82" charset="0"/>
              </a:rPr>
              <a:t>]\IÄ \</a:t>
            </a:r>
            <a:r>
              <a:rPr lang="en-US" sz="3000" b="1" dirty="0" err="1">
                <a:latin typeface="ML-Aathira" pitchFamily="82" charset="0"/>
              </a:rPr>
              <a:t>nXyw</a:t>
            </a:r>
            <a:r>
              <a:rPr lang="en-US" sz="3000" b="1" dirty="0">
                <a:latin typeface="ML-Aathira" pitchFamily="82" charset="0"/>
              </a:rPr>
              <a:t> ]</a:t>
            </a:r>
            <a:r>
              <a:rPr lang="en-US" sz="3000" b="1" dirty="0" err="1">
                <a:latin typeface="ML-Aathira" pitchFamily="82" charset="0"/>
              </a:rPr>
              <a:t>men¨oSnÂ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	</a:t>
            </a:r>
            <a:r>
              <a:rPr lang="en-US" sz="3000" b="1" dirty="0" err="1">
                <a:latin typeface="ML-Aathira" pitchFamily="82" charset="0"/>
              </a:rPr>
              <a:t>Xn·sb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F¶pw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sNdp¯v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nev¡mw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	{]</a:t>
            </a:r>
            <a:r>
              <a:rPr lang="en-US" sz="3000" b="1" dirty="0" err="1">
                <a:latin typeface="ML-Aathira" pitchFamily="82" charset="0"/>
              </a:rPr>
              <a:t>mÀ°n¨mÂ</a:t>
            </a:r>
            <a:r>
              <a:rPr lang="en-US" sz="3000" b="1" dirty="0">
                <a:latin typeface="ML-Aathira" pitchFamily="82" charset="0"/>
              </a:rPr>
              <a:t> \½fpw </a:t>
            </a:r>
            <a:r>
              <a:rPr lang="en-US" sz="3000" b="1" dirty="0" err="1">
                <a:latin typeface="ML-Aathira" pitchFamily="82" charset="0"/>
              </a:rPr>
              <a:t>iàcmIpw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	</a:t>
            </a:r>
            <a:r>
              <a:rPr lang="en-US" sz="3000" b="1" dirty="0" err="1">
                <a:latin typeface="ML-Aathira" pitchFamily="82" charset="0"/>
              </a:rPr>
              <a:t>km¯ms</a:t>
            </a:r>
            <a:r>
              <a:rPr lang="en-US" sz="3000" b="1" dirty="0">
                <a:latin typeface="ML-Aathira" pitchFamily="82" charset="0"/>
              </a:rPr>
              <a:t>\ </a:t>
            </a:r>
            <a:r>
              <a:rPr lang="en-US" sz="3000" b="1" dirty="0" err="1">
                <a:latin typeface="ML-Aathira" pitchFamily="82" charset="0"/>
              </a:rPr>
              <a:t>tXmev</a:t>
            </a:r>
            <a:r>
              <a:rPr lang="en-US" sz="3000" b="1" dirty="0">
                <a:latin typeface="ML-Aathira" pitchFamily="82" charset="0"/>
              </a:rPr>
              <a:t>]n¡m³ {]m]</a:t>
            </a:r>
            <a:r>
              <a:rPr lang="en-US" sz="3000" b="1" dirty="0" err="1">
                <a:latin typeface="ML-Aathira" pitchFamily="82" charset="0"/>
              </a:rPr>
              <a:t>vXcmIpw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endParaRPr lang="en-US" sz="3000" dirty="0">
              <a:latin typeface="ML-Aathira" pitchFamily="82" charset="0"/>
            </a:endParaRPr>
          </a:p>
        </p:txBody>
      </p:sp>
      <p:pic>
        <p:nvPicPr>
          <p:cNvPr id="4098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766365"/>
            <a:ext cx="2133600" cy="3186635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5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shghs\Desktop\jainstd3\bible story\HW-35-GF-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066585"/>
            <a:ext cx="4571999" cy="3791415"/>
          </a:xfrm>
          <a:prstGeom prst="rect">
            <a:avLst/>
          </a:prstGeom>
          <a:noFill/>
        </p:spPr>
      </p:pic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52400" y="381000"/>
            <a:ext cx="8763000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603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500" b="1" i="0" u="none" strike="noStrike" normalizeH="0" baseline="0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Fsâ</a:t>
            </a:r>
            <a:r>
              <a:rPr kumimoji="0" lang="en-US" sz="4500" b="1" i="0" u="none" strike="noStrike" normalizeH="0" baseline="0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4500" b="1" i="0" u="none" strike="noStrike" normalizeH="0" baseline="0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Xocp</a:t>
            </a:r>
            <a:r>
              <a:rPr kumimoji="0" lang="en-US" sz="4500" b="1" i="0" u="none" strike="noStrike" normalizeH="0" baseline="0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-am\w</a:t>
            </a:r>
            <a:endParaRPr kumimoji="0" lang="en-US" sz="4500" b="1" i="0" u="none" strike="noStrike" normalizeH="0" baseline="0" dirty="0">
              <a:solidFill>
                <a:srgbClr val="FF0000"/>
              </a:solidFill>
              <a:latin typeface="ML-Aathira" pitchFamily="82" charset="0"/>
            </a:endParaRPr>
          </a:p>
          <a:p>
            <a:pPr lvl="0" indent="3603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Fsâ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Pohn-X</a:t>
            </a:r>
            <a:r>
              <a:rPr lang="en-US" sz="3000" b="1" dirty="0" err="1">
                <a:latin typeface="ML-Aathira" pitchFamily="82" charset="0"/>
              </a:rPr>
              <a:t>¯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n-ep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ML-Revathi" charset="0"/>
              </a:rPr>
              <a:t>­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m-Ip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¶ {]tem-`-\-</a:t>
            </a:r>
            <a:r>
              <a:rPr lang="en-US" sz="3000" b="1" dirty="0">
                <a:latin typeface="ML-Aathira" pitchFamily="82" charset="0"/>
              </a:rPr>
              <a:t>§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sf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</a:p>
          <a:p>
            <a:pPr lvl="0" indent="3603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Cutim-sb-t¸mse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 {]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mÀ</a:t>
            </a:r>
            <a:r>
              <a:rPr lang="en-US" sz="3000" b="1" dirty="0">
                <a:latin typeface="ML-Aathira" pitchFamily="82" charset="0"/>
              </a:rPr>
              <a:t>°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\-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bpsS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iàn-bmÂ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</a:p>
          <a:p>
            <a:pPr lvl="0" indent="3603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Rm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ML-Revathi" charset="0"/>
              </a:rPr>
              <a:t>³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sNdp</a:t>
            </a:r>
            <a:r>
              <a:rPr lang="en-US" sz="3000" b="1" dirty="0" err="1">
                <a:latin typeface="ML-Aathira" pitchFamily="82" charset="0"/>
              </a:rPr>
              <a:t>¯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p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tXmev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]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n</a:t>
            </a:r>
            <a:r>
              <a:rPr lang="en-US" sz="3000" b="1" dirty="0" err="1">
                <a:latin typeface="ML-Aathira" pitchFamily="82" charset="0"/>
              </a:rPr>
              <a:t>¡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pw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.</a:t>
            </a:r>
            <a:endParaRPr kumimoji="0" lang="en-US" sz="3000" b="1" i="0" u="none" strike="noStrike" normalizeH="0" baseline="0" dirty="0">
              <a:latin typeface="ML-Aathira" pitchFamily="82" charset="0"/>
            </a:endParaRPr>
          </a:p>
          <a:p>
            <a:pPr marL="0" marR="0" lvl="0" indent="3603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i="0" u="none" strike="noStrike" normalizeH="0" baseline="0" dirty="0">
              <a:latin typeface="ML-Aathira" pitchFamily="82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9800" y="2667000"/>
            <a:ext cx="464820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Thank </a:t>
            </a:r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Freestyle Script" pitchFamily="66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76400" y="685800"/>
            <a:ext cx="5867400" cy="61722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666756" y="1219200"/>
            <a:ext cx="5724644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1. Poh³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ÂIp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¶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ssZhw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2. ssZhn-I-Po-h³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jvS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-s¸-Sp¶ a\p-jy³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indent="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3. ]m]w _Ô-</a:t>
            </a:r>
            <a:r>
              <a:rPr lang="en-US" sz="2300" dirty="0">
                <a:solidFill>
                  <a:srgbClr val="FF00FF"/>
                </a:solidFill>
                <a:latin typeface="ML-Aathira" pitchFamily="82" charset="0"/>
              </a:rPr>
              <a:t>§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sf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XIÀ¡p¶p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4. ]m]-¯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nsâ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^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ew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miw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5.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c£bv¡p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hgn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sbm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-cp-¡p¶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ssZhw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6. c£-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bn-te¡v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-¡p¶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ssZhw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7.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Iev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]-\-IÄ :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Pohsâ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hgn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-IÄ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8.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Iev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]-\-I-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fpsS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ewL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\w : ]m]w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indent="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9.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Iev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]-\-IÄ ]men</a:t>
            </a:r>
            <a:r>
              <a:rPr lang="en-US" sz="2300" dirty="0">
                <a:solidFill>
                  <a:srgbClr val="FF00FF"/>
                </a:solidFill>
                <a:latin typeface="ML-Aathira" pitchFamily="82" charset="0"/>
              </a:rPr>
              <a:t>¨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Cutim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10.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Bßm-hn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A`n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jn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-à-\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mb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Cutim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11. ]cn-ip-²m-ßm-hns\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kzoI-cn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-¡p¶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injy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-·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mÀ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12.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IqZm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-IÄ :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Pohsâ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Acp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-IÄ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13.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Cutim-bmÂ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Ab-bv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¡-s¸-«-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hÀ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14.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Bßm-hn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-¡-s¸-Sp¶ P\w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15.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Bßm-hn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km£yw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ÂIn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-b-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hÀ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.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533400"/>
            <a:ext cx="731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DÅS¡w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C:\Documents and Settings\Administrator\Desktop\Copy of AngelChild1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400800" y="685800"/>
            <a:ext cx="1849486" cy="2009776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200" y="1577370"/>
            <a:ext cx="73914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Iev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]-\-I-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fpsS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ewL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\w : ]m]w</a:t>
            </a:r>
          </a:p>
        </p:txBody>
      </p:sp>
      <p:pic>
        <p:nvPicPr>
          <p:cNvPr id="2" name="Picture 2" descr="E:\NEW POWER POINT 2013\class 3 bit\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2300" y="404813"/>
            <a:ext cx="5346700" cy="1195387"/>
          </a:xfrm>
          <a:prstGeom prst="rect">
            <a:avLst/>
          </a:prstGeom>
          <a:noFill/>
        </p:spPr>
      </p:pic>
      <p:pic>
        <p:nvPicPr>
          <p:cNvPr id="8" name="Picture 2" descr="D:\web photo\week4-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514600"/>
            <a:ext cx="5707199" cy="43434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04800"/>
            <a:ext cx="784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ML-Aathira" pitchFamily="82" charset="0"/>
              </a:rPr>
              <a:t>C{</a:t>
            </a:r>
            <a:r>
              <a:rPr lang="en-US" sz="3000" b="1" dirty="0" err="1">
                <a:latin typeface="ML-Aathira" pitchFamily="82" charset="0"/>
              </a:rPr>
              <a:t>kmtbÂ¡mÀ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ssZhIev</a:t>
            </a:r>
            <a:r>
              <a:rPr lang="en-US" sz="3000" b="1" dirty="0">
                <a:latin typeface="ML-Aathira" pitchFamily="82" charset="0"/>
              </a:rPr>
              <a:t>]\IÄ ]</a:t>
            </a:r>
            <a:r>
              <a:rPr lang="en-US" sz="3000" b="1" dirty="0" err="1">
                <a:latin typeface="ML-Aathira" pitchFamily="82" charset="0"/>
              </a:rPr>
              <a:t>men¨psImÅmsa¶v</a:t>
            </a:r>
            <a:r>
              <a:rPr lang="en-US" sz="3000" b="1" dirty="0">
                <a:latin typeface="ML-Aathira" pitchFamily="82" charset="0"/>
              </a:rPr>
              <a:t> ]</a:t>
            </a:r>
            <a:r>
              <a:rPr lang="en-US" sz="3000" b="1" dirty="0" err="1">
                <a:latin typeface="ML-Aathira" pitchFamily="82" charset="0"/>
              </a:rPr>
              <a:t>ds</a:t>
            </a:r>
            <a:r>
              <a:rPr lang="en-US" sz="3000" b="1" dirty="0">
                <a:latin typeface="ML-Aathira" pitchFamily="82" charset="0"/>
              </a:rPr>
              <a:t>ª¦</a:t>
            </a:r>
            <a:r>
              <a:rPr lang="en-US" sz="3000" b="1" dirty="0" err="1">
                <a:latin typeface="ML-Aathira" pitchFamily="82" charset="0"/>
              </a:rPr>
              <a:t>nepw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tami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aebnÂ</a:t>
            </a:r>
            <a:r>
              <a:rPr lang="en-US" sz="3000" b="1" dirty="0">
                <a:latin typeface="ML-Aathira" pitchFamily="82" charset="0"/>
              </a:rPr>
              <a:t> t]</a:t>
            </a:r>
            <a:r>
              <a:rPr lang="en-US" sz="3000" b="1" dirty="0" err="1">
                <a:latin typeface="ML-Aathira" pitchFamily="82" charset="0"/>
              </a:rPr>
              <a:t>mbn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Xncn¨ph¶t¸mÄ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AhÀ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kzÀ®wsIm­v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Imf¡p«nsb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D­m¡n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AXn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pNpäpw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r¯wsNbvXv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AXns</a:t>
            </a:r>
            <a:r>
              <a:rPr lang="en-US" sz="3000" b="1" dirty="0">
                <a:latin typeface="ML-Aathira" pitchFamily="82" charset="0"/>
              </a:rPr>
              <a:t>\ </a:t>
            </a:r>
            <a:r>
              <a:rPr lang="en-US" sz="3000" b="1" dirty="0" err="1">
                <a:latin typeface="ML-Aathira" pitchFamily="82" charset="0"/>
              </a:rPr>
              <a:t>Bcm</a:t>
            </a:r>
            <a:r>
              <a:rPr lang="en-US" sz="3000" b="1" dirty="0">
                <a:latin typeface="ML-Aathira" pitchFamily="82" charset="0"/>
              </a:rPr>
              <a:t>[</a:t>
            </a:r>
            <a:r>
              <a:rPr lang="en-US" sz="3000" b="1" dirty="0" err="1">
                <a:latin typeface="ML-Aathira" pitchFamily="82" charset="0"/>
              </a:rPr>
              <a:t>n¡p¶XmWv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I­Xv</a:t>
            </a:r>
            <a:r>
              <a:rPr lang="en-US" sz="3000" b="1" dirty="0">
                <a:latin typeface="ML-Aathira" pitchFamily="82" charset="0"/>
              </a:rPr>
              <a:t>. A§s\ </a:t>
            </a:r>
            <a:r>
              <a:rPr lang="en-US" sz="3000" b="1" dirty="0" err="1">
                <a:latin typeface="ML-Aathira" pitchFamily="82" charset="0"/>
              </a:rPr>
              <a:t>AhÀ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hn</a:t>
            </a:r>
            <a:r>
              <a:rPr lang="en-US" sz="3000" b="1" dirty="0">
                <a:latin typeface="ML-Aathira" pitchFamily="82" charset="0"/>
              </a:rPr>
              <a:t>{</a:t>
            </a:r>
            <a:r>
              <a:rPr lang="en-US" sz="3000" b="1" dirty="0" err="1">
                <a:latin typeface="ML-Aathira" pitchFamily="82" charset="0"/>
              </a:rPr>
              <a:t>Klmcm</a:t>
            </a:r>
            <a:r>
              <a:rPr lang="en-US" sz="3000" b="1" dirty="0">
                <a:latin typeface="ML-Aathira" pitchFamily="82" charset="0"/>
              </a:rPr>
              <a:t>[\ \</a:t>
            </a:r>
            <a:r>
              <a:rPr lang="en-US" sz="3000" b="1" dirty="0" err="1">
                <a:latin typeface="ML-Aathira" pitchFamily="82" charset="0"/>
              </a:rPr>
              <a:t>S¯n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ssZh¯nsâ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BZyIev</a:t>
            </a:r>
            <a:r>
              <a:rPr lang="en-US" sz="3000" b="1" dirty="0">
                <a:latin typeface="ML-Aathira" pitchFamily="82" charset="0"/>
              </a:rPr>
              <a:t>]\Xs¶ </a:t>
            </a:r>
            <a:r>
              <a:rPr lang="en-US" sz="3000" b="1" dirty="0" err="1">
                <a:latin typeface="ML-Aathira" pitchFamily="82" charset="0"/>
              </a:rPr>
              <a:t>ewLn¨p</a:t>
            </a:r>
            <a:r>
              <a:rPr lang="en-US" sz="3000" b="1" dirty="0">
                <a:latin typeface="ML-Aathira" pitchFamily="82" charset="0"/>
              </a:rPr>
              <a:t>.</a:t>
            </a:r>
          </a:p>
        </p:txBody>
      </p:sp>
      <p:pic>
        <p:nvPicPr>
          <p:cNvPr id="5" name="Picture 2" descr="C:\Documents and Settings\Administrator\Desktop\ddbhhb\Golden calf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2286000" y="3429000"/>
            <a:ext cx="4629149" cy="3429000"/>
          </a:xfrm>
          <a:prstGeom prst="rect">
            <a:avLst/>
          </a:prstGeom>
          <a:noFill/>
          <a:effectLst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3352800"/>
            <a:ext cx="7924800" cy="2057400"/>
          </a:xfrm>
          <a:prstGeom prst="roundRect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1189672"/>
            <a:ext cx="784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]m]w sN¿p¶h³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ssZh¯nsâ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Iev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]\IÄ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ewLn¡p¶p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dirty="0">
                <a:latin typeface="ML-Aathira" pitchFamily="82" charset="0"/>
              </a:rPr>
              <a:t>(tbml¶m³ 3:4).</a:t>
            </a:r>
          </a:p>
          <a:p>
            <a:pPr algn="ctr"/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Fs´¶mÂ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, ]m]w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ssZhIev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]\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IfpsS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ewL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amWv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3429000"/>
            <a:ext cx="784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Rm³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Fsâ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nXmhnsâ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Iev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]\IÄ 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men¨v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AhnSps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¯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kvt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l¯nÂ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\ne\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nÂ¡p¶Xpt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mse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n§Ä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Fsâ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Iev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]\IÄ 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men¨mÂ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Fsâ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kvt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l¯nÂ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\ne\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nÂ¡pw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dirty="0">
                <a:latin typeface="ML-Aathira" pitchFamily="82" charset="0"/>
              </a:rPr>
              <a:t>(tbml¶m³ 15:10).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0"/>
            <a:ext cx="784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latin typeface="ML-Aathira" pitchFamily="82" charset="0"/>
              </a:rPr>
              <a:t>ssZhw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evInb</a:t>
            </a:r>
            <a:r>
              <a:rPr lang="en-US" sz="3000" b="1" dirty="0">
                <a:latin typeface="ML-Aathira" pitchFamily="82" charset="0"/>
              </a:rPr>
              <a:t> ]¯</a:t>
            </a:r>
            <a:r>
              <a:rPr lang="en-US" sz="3000" b="1" dirty="0" err="1">
                <a:latin typeface="ML-Aathira" pitchFamily="82" charset="0"/>
              </a:rPr>
              <a:t>pIev</a:t>
            </a:r>
            <a:r>
              <a:rPr lang="en-US" sz="3000" b="1" dirty="0">
                <a:latin typeface="ML-Aathira" pitchFamily="82" charset="0"/>
              </a:rPr>
              <a:t>]\</a:t>
            </a:r>
            <a:r>
              <a:rPr lang="en-US" sz="3000" b="1" dirty="0" err="1">
                <a:latin typeface="ML-Aathira" pitchFamily="82" charset="0"/>
              </a:rPr>
              <a:t>Isf</a:t>
            </a:r>
            <a:r>
              <a:rPr lang="en-US" sz="3000" b="1" dirty="0">
                <a:latin typeface="ML-Aathira" pitchFamily="82" charset="0"/>
              </a:rPr>
              <a:t> c­p </a:t>
            </a:r>
            <a:r>
              <a:rPr lang="en-US" sz="3000" b="1" dirty="0" err="1">
                <a:latin typeface="ML-Aathira" pitchFamily="82" charset="0"/>
              </a:rPr>
              <a:t>Iev</a:t>
            </a:r>
            <a:r>
              <a:rPr lang="en-US" sz="3000" b="1" dirty="0">
                <a:latin typeface="ML-Aathira" pitchFamily="82" charset="0"/>
              </a:rPr>
              <a:t>]\</a:t>
            </a:r>
            <a:r>
              <a:rPr lang="en-US" sz="3000" b="1" dirty="0" err="1">
                <a:latin typeface="ML-Aathira" pitchFamily="82" charset="0"/>
              </a:rPr>
              <a:t>Ifmbn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kw</a:t>
            </a:r>
            <a:r>
              <a:rPr lang="en-US" sz="3000" b="1" dirty="0">
                <a:latin typeface="ML-Aathira" pitchFamily="82" charset="0"/>
              </a:rPr>
              <a:t>{</a:t>
            </a:r>
            <a:r>
              <a:rPr lang="en-US" sz="3000" b="1" dirty="0" err="1">
                <a:latin typeface="ML-Aathira" pitchFamily="82" charset="0"/>
              </a:rPr>
              <a:t>Kln¡mw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pPr algn="ctr"/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FÃmän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\pw D]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cnbmbn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ssZhs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¯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kvt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ln¡pI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,</a:t>
            </a:r>
          </a:p>
          <a:p>
            <a:pPr algn="ctr"/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Xs¶t¸mse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Xsâ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AbÂ¡mcs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bpw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kvt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ln¡pI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</a:t>
            </a:r>
          </a:p>
        </p:txBody>
      </p:sp>
      <p:pic>
        <p:nvPicPr>
          <p:cNvPr id="3074" name="Picture 2" descr="D:\web photo\bom_samaritano.jpg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/>
          <a:stretch>
            <a:fillRect/>
          </a:stretch>
        </p:blipFill>
        <p:spPr bwMode="auto">
          <a:xfrm>
            <a:off x="4591792" y="3352800"/>
            <a:ext cx="4552208" cy="3505200"/>
          </a:xfrm>
          <a:prstGeom prst="rect">
            <a:avLst/>
          </a:prstGeom>
          <a:noFill/>
        </p:spPr>
      </p:pic>
      <p:pic>
        <p:nvPicPr>
          <p:cNvPr id="3076" name="Picture 4" descr="D:\web photo\Abraham and Isaac 01.jpg"/>
          <p:cNvPicPr>
            <a:picLocks noChangeAspect="1" noChangeArrowheads="1"/>
          </p:cNvPicPr>
          <p:nvPr/>
        </p:nvPicPr>
        <p:blipFill>
          <a:blip r:embed="rId3"/>
          <a:srcRect t="2128"/>
          <a:stretch>
            <a:fillRect/>
          </a:stretch>
        </p:blipFill>
        <p:spPr bwMode="auto">
          <a:xfrm>
            <a:off x="0" y="3352800"/>
            <a:ext cx="4775200" cy="35052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 descr="C:\Documents and Settings\Administrator\Desktop\ddbhhb\Ary_Scheffer_-_The_Temptation_of_Christ_(1854).jpg"/>
          <p:cNvPicPr>
            <a:picLocks noChangeAspect="1" noChangeArrowheads="1"/>
          </p:cNvPicPr>
          <p:nvPr/>
        </p:nvPicPr>
        <p:blipFill>
          <a:blip r:embed="rId2">
            <a:lum bright="20000" contrast="10000"/>
          </a:blip>
          <a:srcRect l="6599" r="5930"/>
          <a:stretch>
            <a:fillRect/>
          </a:stretch>
        </p:blipFill>
        <p:spPr bwMode="auto">
          <a:xfrm>
            <a:off x="4572000" y="658678"/>
            <a:ext cx="4572000" cy="6199322"/>
          </a:xfrm>
          <a:prstGeom prst="rect">
            <a:avLst/>
          </a:prstGeom>
          <a:noFill/>
          <a:effectLst/>
        </p:spPr>
      </p:pic>
      <p:sp>
        <p:nvSpPr>
          <p:cNvPr id="7" name="Rectangle 6"/>
          <p:cNvSpPr/>
          <p:nvPr/>
        </p:nvSpPr>
        <p:spPr>
          <a:xfrm>
            <a:off x="152400" y="3352800"/>
            <a:ext cx="4267200" cy="2362200"/>
          </a:xfrm>
          <a:prstGeom prst="rect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533400"/>
            <a:ext cx="449579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60363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ssZh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-I-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ev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]-\-IÄ </a:t>
            </a:r>
          </a:p>
          <a:p>
            <a:pPr lvl="0" indent="360363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ewLn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-¡p-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hm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-\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pÅ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</a:p>
          <a:p>
            <a:pPr lvl="0" indent="360363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t{]c-W-IÄ \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ap¡v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D­mImw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. </a:t>
            </a:r>
          </a:p>
          <a:p>
            <a:pPr lvl="0" indent="360363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 t{]c-W-I-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sf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bmWv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</a:p>
          <a:p>
            <a:pPr lvl="0" indent="360363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{]tem-`-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\§Ä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F¶p</a:t>
            </a:r>
            <a:r>
              <a:rPr kumimoji="0" lang="en-US" sz="3000" b="1" i="0" u="none" strike="noStrike" cap="none" normalizeH="0" baseline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endParaRPr kumimoji="0" lang="en-US" sz="3000" b="1" i="0" u="none" strike="noStrike" cap="none" normalizeH="0" baseline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ea typeface="Calibri" pitchFamily="34" charset="0"/>
              <a:cs typeface="ML-Revathi" charset="0"/>
            </a:endParaRPr>
          </a:p>
          <a:p>
            <a:pPr lvl="0" indent="360363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cap="none" normalizeH="0" baseline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]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d-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bp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-¶Xv.</a:t>
            </a:r>
            <a:endParaRPr kumimoji="0" lang="en-US" sz="3000" b="1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352800"/>
            <a:ext cx="4191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n§Ä</a:t>
            </a:r>
            <a:r>
              <a:rPr lang="en-US" sz="3000" b="1" dirty="0">
                <a:latin typeface="ML-Aathira" pitchFamily="82" charset="0"/>
              </a:rPr>
              <a:t> {]tem`\¯</a:t>
            </a:r>
            <a:r>
              <a:rPr lang="en-US" sz="3000" b="1" dirty="0" err="1">
                <a:latin typeface="ML-Aathira" pitchFamily="82" charset="0"/>
              </a:rPr>
              <a:t>nÂ</a:t>
            </a:r>
            <a:r>
              <a:rPr lang="en-US" sz="3000" b="1" dirty="0">
                <a:latin typeface="ML-Aathira" pitchFamily="82" charset="0"/>
              </a:rPr>
              <a:t> AIs¸SmXncn¡m³ </a:t>
            </a:r>
            <a:r>
              <a:rPr lang="en-US" sz="3000" b="1" dirty="0" err="1">
                <a:latin typeface="ML-Aathira" pitchFamily="82" charset="0"/>
              </a:rPr>
              <a:t>DWÀ¶ncp¶p</a:t>
            </a:r>
            <a:r>
              <a:rPr lang="en-US" sz="3000" b="1" dirty="0">
                <a:latin typeface="ML-Aathira" pitchFamily="82" charset="0"/>
              </a:rPr>
              <a:t> {]mÀ°n¡phn³.</a:t>
            </a:r>
          </a:p>
          <a:p>
            <a:pPr algn="ctr"/>
            <a:r>
              <a:rPr lang="en-US" sz="3000" dirty="0">
                <a:latin typeface="ML-Aathira" pitchFamily="82" charset="0"/>
              </a:rPr>
              <a:t>(</a:t>
            </a:r>
            <a:r>
              <a:rPr lang="en-US" sz="3000" dirty="0" err="1">
                <a:latin typeface="ML-Aathira" pitchFamily="82" charset="0"/>
              </a:rPr>
              <a:t>eq¡m</a:t>
            </a:r>
            <a:r>
              <a:rPr lang="en-US" sz="3000" dirty="0">
                <a:latin typeface="ML-Aathira" pitchFamily="82" charset="0"/>
              </a:rPr>
              <a:t> 22:46).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732472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Cutim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dªXpt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mse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{]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mÀ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°\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bneqsS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iànt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SnbmÂ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AXphgn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km¯ms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bpw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Ahsâ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{]tem`\§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sfbpw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FXnÀ¯p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tXmev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]n¡phm³ \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ap¡p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Ignbpw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.</a:t>
            </a:r>
          </a:p>
        </p:txBody>
      </p:sp>
      <p:pic>
        <p:nvPicPr>
          <p:cNvPr id="5" name="Picture 2" descr="C:\Documents and Settings\shghs\Desktop\jainstd3\All_Jesus_Christ_Pictures\Jesus_0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514600"/>
            <a:ext cx="5486400" cy="43434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0600" y="2057400"/>
            <a:ext cx="4724400" cy="685800"/>
          </a:xfrm>
          <a:prstGeom prst="rect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28600" y="1981200"/>
            <a:ext cx="5943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360363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45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\</a:t>
            </a:r>
            <a:r>
              <a:rPr kumimoji="0" lang="en-US" sz="45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ap¡p</a:t>
            </a:r>
            <a:r>
              <a:rPr kumimoji="0" lang="en-US" sz="45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{]</a:t>
            </a:r>
            <a:r>
              <a:rPr kumimoji="0" lang="en-US" sz="45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mÀ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°</a:t>
            </a:r>
            <a:r>
              <a:rPr kumimoji="0" lang="en-US" sz="45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n¡mw</a:t>
            </a:r>
            <a:endParaRPr kumimoji="0" lang="en-US" sz="4500" b="1" i="0" u="none" strike="noStrike" normalizeH="0" baseline="0" dirty="0">
              <a:solidFill>
                <a:srgbClr val="FF00FF"/>
              </a:solidFill>
              <a:latin typeface="ML-Aathira" pitchFamily="82" charset="0"/>
              <a:ea typeface="Calibri" pitchFamily="34" charset="0"/>
              <a:cs typeface="ML-Revathi" charset="0"/>
            </a:endParaRPr>
          </a:p>
          <a:p>
            <a:pPr lvl="0" indent="360363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1500" b="1" i="0" u="none" strike="noStrike" normalizeH="0" baseline="0" dirty="0">
              <a:latin typeface="ML-Aathira" pitchFamily="82" charset="0"/>
            </a:endParaRPr>
          </a:p>
          <a:p>
            <a:pPr lvl="0" indent="3603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]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nXm-hnsâ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Iev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]-\-I</a:t>
            </a:r>
            <a:r>
              <a:rPr lang="en-US" sz="3000" b="1" dirty="0">
                <a:latin typeface="ML-Aathira" pitchFamily="82" charset="0"/>
              </a:rPr>
              <a:t>Ä 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 ]men</a:t>
            </a:r>
            <a:r>
              <a:rPr lang="en-US" sz="3000" b="1" dirty="0">
                <a:latin typeface="ML-Aathira" pitchFamily="82" charset="0"/>
              </a:rPr>
              <a:t>¨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Cutimsb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, 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Iev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]-\-I</a:t>
            </a:r>
            <a:r>
              <a:rPr lang="en-US" sz="3000" b="1" dirty="0">
                <a:latin typeface="ML-Aathira" pitchFamily="82" charset="0"/>
              </a:rPr>
              <a:t>Ä 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]men-</a:t>
            </a:r>
            <a:r>
              <a:rPr lang="en-US" sz="3000" b="1" dirty="0">
                <a:latin typeface="ML-Aathira" pitchFamily="82" charset="0"/>
              </a:rPr>
              <a:t>¨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p 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sIm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ML-Revathi" charset="0"/>
              </a:rPr>
              <a:t>­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v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  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A</a:t>
            </a:r>
            <a:r>
              <a:rPr lang="en-US" sz="3000" b="1" dirty="0" err="1">
                <a:latin typeface="ML-Aathira" pitchFamily="82" charset="0"/>
              </a:rPr>
              <a:t>§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sb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kvt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\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ln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lang="en-US" sz="3000" b="1" dirty="0">
                <a:latin typeface="ML-Aathira" pitchFamily="82" charset="0"/>
              </a:rPr>
              <a:t>¡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p-hm</a:t>
            </a:r>
            <a:r>
              <a:rPr lang="en-US" sz="3000" b="1" dirty="0">
                <a:latin typeface="ML-Aathira" pitchFamily="82" charset="0"/>
              </a:rPr>
              <a:t>³ </a:t>
            </a:r>
          </a:p>
          <a:p>
            <a:pPr lvl="0" indent="3603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R</a:t>
            </a:r>
            <a:r>
              <a:rPr lang="en-US" sz="3000" b="1" dirty="0" err="1">
                <a:latin typeface="ML-Aathira" pitchFamily="82" charset="0"/>
              </a:rPr>
              <a:t>§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sf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klm-bn</a:t>
            </a:r>
            <a:r>
              <a:rPr lang="en-US" sz="3000" b="1" dirty="0">
                <a:latin typeface="ML-Aathira" pitchFamily="82" charset="0"/>
              </a:rPr>
              <a:t>¡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Wta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.</a:t>
            </a:r>
            <a:endParaRPr kumimoji="0" lang="en-US" sz="3000" b="1" i="0" u="none" strike="noStrike" normalizeH="0" baseline="0" dirty="0">
              <a:latin typeface="ML-Aathira" pitchFamily="82" charset="0"/>
            </a:endParaRPr>
          </a:p>
        </p:txBody>
      </p:sp>
      <p:pic>
        <p:nvPicPr>
          <p:cNvPr id="7" name="Picture 2" descr="C:\Users\user\Desktop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752600"/>
            <a:ext cx="2748061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1160</TotalTime>
  <Words>285</Words>
  <Application>Microsoft Office PowerPoint</Application>
  <PresentationFormat>On-screen Show (4:3)</PresentationFormat>
  <Paragraphs>55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SHGHS</dc:creator>
  <cp:lastModifiedBy>Administrator</cp:lastModifiedBy>
  <cp:revision>228</cp:revision>
  <dcterms:created xsi:type="dcterms:W3CDTF">2013-05-27T18:37:25Z</dcterms:created>
  <dcterms:modified xsi:type="dcterms:W3CDTF">2013-11-08T06:03:23Z</dcterms:modified>
</cp:coreProperties>
</file>